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90" r:id="rId3"/>
    <p:sldId id="282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i/jB/uLuustjN6ihaFd0rsSDar3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ryss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93366"/>
    <a:srgbClr val="FF5050"/>
    <a:srgbClr val="CFB917"/>
    <a:srgbClr val="FF8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3842" autoAdjust="0"/>
  </p:normalViewPr>
  <p:slideViewPr>
    <p:cSldViewPr snapToGrid="0">
      <p:cViewPr varScale="1">
        <p:scale>
          <a:sx n="63" d="100"/>
          <a:sy n="63" d="100"/>
        </p:scale>
        <p:origin x="6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3" Type="http://schemas.openxmlformats.org/officeDocument/2006/relationships/slide" Target="slides/slide2.xml"/><Relationship Id="rId42" Type="http://customschemas.google.com/relationships/presentationmetadata" Target="metadata"/><Relationship Id="rId47" Type="http://schemas.openxmlformats.org/officeDocument/2006/relationships/tableStyles" Target="tableStyles.xml"/><Relationship Id="rId7" Type="http://schemas.openxmlformats.org/officeDocument/2006/relationships/font" Target="fonts/font2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45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95824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2" name="Google Shape;3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254" y="471116"/>
            <a:ext cx="958850" cy="10890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47028" y="852880"/>
            <a:ext cx="1852613" cy="50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21991" y="899061"/>
            <a:ext cx="1431925" cy="48577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93544" y="852880"/>
            <a:ext cx="3037159" cy="5319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3048000" y="1705627"/>
            <a:ext cx="6201732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Universidade Federal Fluminense</a:t>
            </a:r>
            <a:b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Pró-reitoria</a:t>
            </a:r>
            <a: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Gestão de Pessoas </a:t>
            </a:r>
            <a:b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Coordenação de Pessoal Técnico-Administrativo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Divisão de Gestão de Desempenho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0" y="2"/>
            <a:ext cx="12192000" cy="3602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 rot="5400000">
            <a:off x="-3238501" y="3238498"/>
            <a:ext cx="6858002" cy="3810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 rot="5400000">
            <a:off x="8581010" y="3238500"/>
            <a:ext cx="6840980" cy="3810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1441679" y="4394702"/>
            <a:ext cx="9346971" cy="1422056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660686" y="4593963"/>
            <a:ext cx="886968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3200"/>
            </a:pPr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Informativos sobre Avaliação de Desempenho dos servidores técnico-administrativos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0" y="6518973"/>
            <a:ext cx="12192000" cy="3602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14;p3">
            <a:extLst>
              <a:ext uri="{FF2B5EF4-FFF2-40B4-BE49-F238E27FC236}">
                <a16:creationId xmlns:a16="http://schemas.microsoft.com/office/drawing/2014/main" id="{3E64CE81-71F9-44F9-B0E2-897369FC353C}"/>
              </a:ext>
            </a:extLst>
          </p:cNvPr>
          <p:cNvSpPr/>
          <p:nvPr/>
        </p:nvSpPr>
        <p:spPr>
          <a:xfrm>
            <a:off x="-1" y="0"/>
            <a:ext cx="12192000" cy="1093726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605CD71-2638-4750-9A82-86EC37489430}"/>
              </a:ext>
            </a:extLst>
          </p:cNvPr>
          <p:cNvSpPr txBox="1"/>
          <p:nvPr/>
        </p:nvSpPr>
        <p:spPr>
          <a:xfrm>
            <a:off x="7722" y="254475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Servidor, regularizar as pendências avaliativas é muito importante!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36D3948-0DBE-4337-AB0D-C2FD61760D7C}"/>
              </a:ext>
            </a:extLst>
          </p:cNvPr>
          <p:cNvSpPr txBox="1"/>
          <p:nvPr/>
        </p:nvSpPr>
        <p:spPr>
          <a:xfrm>
            <a:off x="3468769" y="2529768"/>
            <a:ext cx="83066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A DGD empenha esforços constantes, voltados à regularidade das avaliações de desempenho, buscando sensibilizar chefias e servidores, por meio do diálogo permanente sobre o papel pedagógico do processo avaliativo, além de disseminar as boas práticas para o serviço público.</a:t>
            </a:r>
          </a:p>
          <a:p>
            <a:pPr algn="just"/>
            <a:endParaRPr 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Ao regularizar as avaliações de desempenho, esses 131 servidores não deixaram passar em branco os resultados individuais e organizacionais alcançados e fizeram jus à progressão por mérito profissional. Revelaram, mesmo que tardiamente, seu empenho e dedicação à UFF. 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AC445A1-5B6D-445E-8296-C14DCEA34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653383"/>
            <a:ext cx="3468770" cy="246170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AB9B619-E12D-42F0-8900-CFB0B21E0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2263" y="1314962"/>
            <a:ext cx="1017276" cy="813789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CD6647F9-9AF5-4CC3-BD3F-902499BF3813}"/>
              </a:ext>
            </a:extLst>
          </p:cNvPr>
          <p:cNvSpPr/>
          <p:nvPr/>
        </p:nvSpPr>
        <p:spPr>
          <a:xfrm>
            <a:off x="678654" y="1398692"/>
            <a:ext cx="9747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Você sabia que, em 2019, 131 servidores com pendências avaliativas regularizaram a entrega das suas avaliações e progrediram na carreira?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8BD2AAF-E796-466D-94CD-861FD09D12EA}"/>
              </a:ext>
            </a:extLst>
          </p:cNvPr>
          <p:cNvSpPr/>
          <p:nvPr/>
        </p:nvSpPr>
        <p:spPr>
          <a:xfrm>
            <a:off x="416560" y="1244450"/>
            <a:ext cx="11358880" cy="95481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EC4A6D32-7392-4440-911C-922E5177B1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9802" y="5445592"/>
            <a:ext cx="1464240" cy="890453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E900684D-5BD6-49A2-808B-569F25617FCD}"/>
              </a:ext>
            </a:extLst>
          </p:cNvPr>
          <p:cNvSpPr/>
          <p:nvPr/>
        </p:nvSpPr>
        <p:spPr>
          <a:xfrm>
            <a:off x="4065002" y="5550588"/>
            <a:ext cx="538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Não esconda seu talento, servidor! </a:t>
            </a:r>
          </a:p>
          <a:p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Vamos, juntos, construir um serviço de excelência.</a:t>
            </a:r>
            <a:endParaRPr lang="pt-BR" sz="1800" dirty="0"/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99A4B16D-4FE7-4F98-8A37-B4208FE41DF4}"/>
              </a:ext>
            </a:extLst>
          </p:cNvPr>
          <p:cNvSpPr/>
          <p:nvPr/>
        </p:nvSpPr>
        <p:spPr>
          <a:xfrm>
            <a:off x="3921760" y="5359265"/>
            <a:ext cx="7254240" cy="1084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1839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1"/>
          <p:cNvSpPr/>
          <p:nvPr/>
        </p:nvSpPr>
        <p:spPr>
          <a:xfrm>
            <a:off x="0" y="2"/>
            <a:ext cx="12192000" cy="3602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1"/>
          <p:cNvSpPr/>
          <p:nvPr/>
        </p:nvSpPr>
        <p:spPr>
          <a:xfrm rot="5400000">
            <a:off x="-3238501" y="3238498"/>
            <a:ext cx="6858002" cy="3810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1"/>
          <p:cNvSpPr/>
          <p:nvPr/>
        </p:nvSpPr>
        <p:spPr>
          <a:xfrm rot="5400000">
            <a:off x="8581010" y="3238500"/>
            <a:ext cx="6840980" cy="3810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1"/>
          <p:cNvSpPr/>
          <p:nvPr/>
        </p:nvSpPr>
        <p:spPr>
          <a:xfrm>
            <a:off x="0" y="6518973"/>
            <a:ext cx="12192000" cy="360200"/>
          </a:xfrm>
          <a:prstGeom prst="rect">
            <a:avLst/>
          </a:prstGeom>
          <a:solidFill>
            <a:srgbClr val="F8B9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1"/>
          <p:cNvSpPr/>
          <p:nvPr/>
        </p:nvSpPr>
        <p:spPr>
          <a:xfrm>
            <a:off x="6321027" y="1724239"/>
            <a:ext cx="5018742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Esses dados são o resultado do trabalho da DGD ao longo do ano de 2019.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pt-BR" sz="22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9" name="Google Shape;379;p11" descr="LOGO_AVALIACAO DE DESEMPENHO_TES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6764" y="1547542"/>
            <a:ext cx="5179236" cy="3607394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11"/>
          <p:cNvSpPr/>
          <p:nvPr/>
        </p:nvSpPr>
        <p:spPr>
          <a:xfrm rot="-536405">
            <a:off x="7019796" y="4241356"/>
            <a:ext cx="4293409" cy="1269711"/>
          </a:xfrm>
          <a:prstGeom prst="bevel">
            <a:avLst>
              <a:gd name="adj" fmla="val 12500"/>
            </a:avLst>
          </a:prstGeom>
          <a:solidFill>
            <a:schemeClr val="lt1"/>
          </a:solidFill>
          <a:ln w="38100" cap="flat" cmpd="sng">
            <a:solidFill>
              <a:srgbClr val="F06646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1"/>
          <p:cNvSpPr txBox="1"/>
          <p:nvPr/>
        </p:nvSpPr>
        <p:spPr>
          <a:xfrm rot="-549324">
            <a:off x="7033750" y="4532901"/>
            <a:ext cx="428853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Fiquem por dentro dos próximos informativos da DGD!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2" name="Google Shape;38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67455">
            <a:off x="8298745" y="3046563"/>
            <a:ext cx="921066" cy="921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189</Words>
  <Application>Microsoft Office PowerPoint</Application>
  <PresentationFormat>Widescreen</PresentationFormat>
  <Paragraphs>12</Paragraphs>
  <Slides>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6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Louise Cordeiro</dc:creator>
  <cp:lastModifiedBy>Laryssa</cp:lastModifiedBy>
  <cp:revision>146</cp:revision>
  <dcterms:created xsi:type="dcterms:W3CDTF">2020-03-16T18:32:11Z</dcterms:created>
  <dcterms:modified xsi:type="dcterms:W3CDTF">2020-05-28T13:19:20Z</dcterms:modified>
</cp:coreProperties>
</file>