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94" r:id="rId3"/>
    <p:sldId id="28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i/jB/uLuustjN6ihaFd0rsSDar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ys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66"/>
    <a:srgbClr val="FF5050"/>
    <a:srgbClr val="CFB917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440" autoAdjust="0"/>
  </p:normalViewPr>
  <p:slideViewPr>
    <p:cSldViewPr snapToGrid="0">
      <p:cViewPr varScale="1">
        <p:scale>
          <a:sx n="63" d="100"/>
          <a:sy n="63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677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54" y="471116"/>
            <a:ext cx="958850" cy="108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028" y="852880"/>
            <a:ext cx="1852613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991" y="899061"/>
            <a:ext cx="1431925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3544" y="852880"/>
            <a:ext cx="3037159" cy="53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048000" y="1705627"/>
            <a:ext cx="62017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Fluminense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Pró-reitoria de Gestão de Pessoas 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 de Pessoal Técnico-Administrativo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 de Gestão de Desempenho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41679" y="4394702"/>
            <a:ext cx="9346971" cy="142205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60686" y="4593963"/>
            <a:ext cx="886968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Informativos sobre Avaliação de Desempenho dos servidores técnico-administrativos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3E64CE81-71F9-44F9-B0E2-897369FC353C}"/>
              </a:ext>
            </a:extLst>
          </p:cNvPr>
          <p:cNvSpPr/>
          <p:nvPr/>
        </p:nvSpPr>
        <p:spPr>
          <a:xfrm>
            <a:off x="-1" y="0"/>
            <a:ext cx="12192000" cy="1093726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05CD71-2638-4750-9A82-86EC37489430}"/>
              </a:ext>
            </a:extLst>
          </p:cNvPr>
          <p:cNvSpPr txBox="1"/>
          <p:nvPr/>
        </p:nvSpPr>
        <p:spPr>
          <a:xfrm>
            <a:off x="0" y="69809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pt-BR" sz="2600" b="1" dirty="0">
                <a:latin typeface="Calibri" panose="020F0502020204030204" pitchFamily="34" charset="0"/>
                <a:cs typeface="Calibri" panose="020F0502020204030204" pitchFamily="34" charset="0"/>
              </a:rPr>
              <a:t>Servidor técnico-administrativo, que tal saber um pouco mais sobre a homologação d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o resultado de Estágio Probatório?</a:t>
            </a:r>
            <a:endParaRPr lang="pt-B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1372500-A445-4982-9CD9-CD4318F50145}"/>
              </a:ext>
            </a:extLst>
          </p:cNvPr>
          <p:cNvSpPr/>
          <p:nvPr/>
        </p:nvSpPr>
        <p:spPr>
          <a:xfrm>
            <a:off x="3582503" y="3864803"/>
            <a:ext cx="426720" cy="4978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0A1486F-AE9A-4709-AEE0-1CF2A0970889}"/>
              </a:ext>
            </a:extLst>
          </p:cNvPr>
          <p:cNvSpPr/>
          <p:nvPr/>
        </p:nvSpPr>
        <p:spPr>
          <a:xfrm>
            <a:off x="142243" y="1241679"/>
            <a:ext cx="11852776" cy="275876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3A1081C-F330-402F-BD8B-C04D65BA9B83}"/>
              </a:ext>
            </a:extLst>
          </p:cNvPr>
          <p:cNvSpPr txBox="1"/>
          <p:nvPr/>
        </p:nvSpPr>
        <p:spPr>
          <a:xfrm>
            <a:off x="310918" y="1503449"/>
            <a:ext cx="3495040" cy="129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AF353BE-93C0-4A3C-85E5-B47F96559F94}"/>
              </a:ext>
            </a:extLst>
          </p:cNvPr>
          <p:cNvSpPr txBox="1"/>
          <p:nvPr/>
        </p:nvSpPr>
        <p:spPr>
          <a:xfrm>
            <a:off x="142026" y="1290212"/>
            <a:ext cx="11798038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Você sabia que, aos 32 meses de efetivo exercício profissional, deve ocorrer a homologação do resultado do Estágio Probatório? Para isso acontecer, é importante o bom desempenho do servidor no exercício das suas funções, por isso, não deixe de fazer as avaliações.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As avaliações são a base para o resultado, que passará pela análise da Comissão Especial de Avaliação de Desempenho (COEAD), constituída especialmente para este fim, em conformidade com os critérios definidos na I.S. nº 002 de 20/01/2021. Fique ligado! O resultado da homologação é publicado no Boletim Serviço (BS) da UFF, através de um Resumo de Despachos e Decisões (RDD).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E não esqueça: Apesar da homologação ocorrer aos 32 meses, seu estágio probatório só termina aos 36 meses de efetivo exercício.</a:t>
            </a:r>
          </a:p>
          <a:p>
            <a:br>
              <a:rPr lang="pt-BR" sz="2400" dirty="0"/>
            </a:b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6E2497-27C3-4BE5-9F34-89E71F50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66" y="4217303"/>
            <a:ext cx="3122744" cy="249615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E8ADFAB-B9F2-4A10-83AB-058CC36B2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310" y="4138744"/>
            <a:ext cx="3122744" cy="262705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439FEBF-9683-4704-9849-6948472B7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627" y="4196929"/>
            <a:ext cx="3075865" cy="24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321027" y="1724239"/>
            <a:ext cx="50187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Esses dados são o resultado do trabalho da DGD ao longo do ano de 2019.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pt-BR"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1" descr="LOGO_AVALIACAO DE DESEMPENHO_TES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64" y="1547542"/>
            <a:ext cx="5179236" cy="360739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/>
          <p:nvPr/>
        </p:nvSpPr>
        <p:spPr>
          <a:xfrm rot="-536405">
            <a:off x="7019796" y="4241356"/>
            <a:ext cx="4293409" cy="1269711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 rot="-549324">
            <a:off x="7033750" y="4532901"/>
            <a:ext cx="42885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Fiquem por dentro dos próximos informativos da DGD!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67455">
            <a:off x="8298745" y="3046563"/>
            <a:ext cx="921066" cy="92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218</Words>
  <Application>Microsoft Office PowerPoint</Application>
  <PresentationFormat>Widescreen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Cordeiro</dc:creator>
  <cp:lastModifiedBy>Laryssa Miranda</cp:lastModifiedBy>
  <cp:revision>195</cp:revision>
  <dcterms:created xsi:type="dcterms:W3CDTF">2020-03-16T18:32:11Z</dcterms:created>
  <dcterms:modified xsi:type="dcterms:W3CDTF">2021-02-22T20:28:21Z</dcterms:modified>
</cp:coreProperties>
</file>