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94" r:id="rId3"/>
    <p:sldId id="295" r:id="rId4"/>
    <p:sldId id="282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522"/>
    <a:srgbClr val="DE5A00"/>
    <a:srgbClr val="106049"/>
    <a:srgbClr val="EA4242"/>
    <a:srgbClr val="ED6161"/>
    <a:srgbClr val="993366"/>
    <a:srgbClr val="339966"/>
    <a:srgbClr val="EAF2FA"/>
    <a:srgbClr val="FF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440" autoAdjust="0"/>
  </p:normalViewPr>
  <p:slideViewPr>
    <p:cSldViewPr snapToGrid="0">
      <p:cViewPr varScale="1">
        <p:scale>
          <a:sx n="63" d="100"/>
          <a:sy n="6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677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880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1" y="934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você sabe como proceder caso esteja com a sua 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de Desempenho atrasada?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1372500-A445-4982-9CD9-CD4318F50145}"/>
              </a:ext>
            </a:extLst>
          </p:cNvPr>
          <p:cNvSpPr/>
          <p:nvPr/>
        </p:nvSpPr>
        <p:spPr>
          <a:xfrm>
            <a:off x="3582503" y="3864803"/>
            <a:ext cx="426720" cy="497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76521D-87DE-4C18-B864-637ADBCBDEB4}"/>
              </a:ext>
            </a:extLst>
          </p:cNvPr>
          <p:cNvSpPr/>
          <p:nvPr/>
        </p:nvSpPr>
        <p:spPr>
          <a:xfrm>
            <a:off x="4439920" y="1312804"/>
            <a:ext cx="2885440" cy="11127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1º passo: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Verifique há quanto tempo ela está atrasada. </a:t>
            </a:r>
          </a:p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São mais de 120 dias?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1CEE038-0A59-499C-AEBF-5EE3C3C6657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882640" y="2425574"/>
            <a:ext cx="0" cy="30699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22B0662-965A-4243-A994-8C22E46F4607}"/>
              </a:ext>
            </a:extLst>
          </p:cNvPr>
          <p:cNvCxnSpPr/>
          <p:nvPr/>
        </p:nvCxnSpPr>
        <p:spPr>
          <a:xfrm>
            <a:off x="4104639" y="2725715"/>
            <a:ext cx="1778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C14459F-00DA-4FA5-8E78-E13C461A1A61}"/>
              </a:ext>
            </a:extLst>
          </p:cNvPr>
          <p:cNvCxnSpPr>
            <a:cxnSpLocks/>
          </p:cNvCxnSpPr>
          <p:nvPr/>
        </p:nvCxnSpPr>
        <p:spPr>
          <a:xfrm>
            <a:off x="4104639" y="2732567"/>
            <a:ext cx="0" cy="230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2BDC8927-1214-4DDE-8A3A-FFF73C328BB2}"/>
              </a:ext>
            </a:extLst>
          </p:cNvPr>
          <p:cNvCxnSpPr/>
          <p:nvPr/>
        </p:nvCxnSpPr>
        <p:spPr>
          <a:xfrm>
            <a:off x="5882640" y="2721934"/>
            <a:ext cx="1778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5CA20E41-9065-498E-BA8E-ADD5D46674E4}"/>
              </a:ext>
            </a:extLst>
          </p:cNvPr>
          <p:cNvSpPr/>
          <p:nvPr/>
        </p:nvSpPr>
        <p:spPr>
          <a:xfrm>
            <a:off x="6622295" y="3758295"/>
            <a:ext cx="2113081" cy="9375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Você deverá verificar se o formulário está no seu setor.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F79BCEB-08B7-4BF4-8710-485743DE4F32}"/>
              </a:ext>
            </a:extLst>
          </p:cNvPr>
          <p:cNvCxnSpPr>
            <a:cxnSpLocks/>
          </p:cNvCxnSpPr>
          <p:nvPr/>
        </p:nvCxnSpPr>
        <p:spPr>
          <a:xfrm>
            <a:off x="7660640" y="2732566"/>
            <a:ext cx="0" cy="230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id="{8E499DD5-B5B4-43BC-BC50-ADEAE308CA3D}"/>
              </a:ext>
            </a:extLst>
          </p:cNvPr>
          <p:cNvSpPr/>
          <p:nvPr/>
        </p:nvSpPr>
        <p:spPr>
          <a:xfrm>
            <a:off x="7266724" y="2975418"/>
            <a:ext cx="748741" cy="52078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64CFCBE-303F-4BAD-9FC6-72875FC9127A}"/>
              </a:ext>
            </a:extLst>
          </p:cNvPr>
          <p:cNvSpPr/>
          <p:nvPr/>
        </p:nvSpPr>
        <p:spPr>
          <a:xfrm>
            <a:off x="3721297" y="2977941"/>
            <a:ext cx="748741" cy="52078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Sim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76FD506-8980-44D9-A04C-D20DC409AD4C}"/>
              </a:ext>
            </a:extLst>
          </p:cNvPr>
          <p:cNvCxnSpPr>
            <a:cxnSpLocks/>
          </p:cNvCxnSpPr>
          <p:nvPr/>
        </p:nvCxnSpPr>
        <p:spPr>
          <a:xfrm>
            <a:off x="4108187" y="3496204"/>
            <a:ext cx="0" cy="230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EBD1C8C-43B8-4BB7-A20C-0A159EE3D5F4}"/>
              </a:ext>
            </a:extLst>
          </p:cNvPr>
          <p:cNvCxnSpPr>
            <a:cxnSpLocks/>
          </p:cNvCxnSpPr>
          <p:nvPr/>
        </p:nvCxnSpPr>
        <p:spPr>
          <a:xfrm>
            <a:off x="7678836" y="3512239"/>
            <a:ext cx="0" cy="230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F58E4F41-7551-45B8-9CCC-1606625E9D17}"/>
              </a:ext>
            </a:extLst>
          </p:cNvPr>
          <p:cNvSpPr/>
          <p:nvPr/>
        </p:nvSpPr>
        <p:spPr>
          <a:xfrm>
            <a:off x="3048098" y="3749175"/>
            <a:ext cx="2113081" cy="9375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Você deverá abrir um processo de Regularização de Pendências.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11AD4E11-5E0A-4C2F-864B-64F8F8F68D70}"/>
              </a:ext>
            </a:extLst>
          </p:cNvPr>
          <p:cNvCxnSpPr>
            <a:cxnSpLocks/>
          </p:cNvCxnSpPr>
          <p:nvPr/>
        </p:nvCxnSpPr>
        <p:spPr>
          <a:xfrm>
            <a:off x="7705774" y="4695850"/>
            <a:ext cx="0" cy="230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01B25718-8061-4E3F-8DB3-2180B117EC4A}"/>
              </a:ext>
            </a:extLst>
          </p:cNvPr>
          <p:cNvCxnSpPr/>
          <p:nvPr/>
        </p:nvCxnSpPr>
        <p:spPr>
          <a:xfrm>
            <a:off x="5931319" y="4926107"/>
            <a:ext cx="1778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AD5F3252-652D-44B3-AA6E-77E07FB71C58}"/>
              </a:ext>
            </a:extLst>
          </p:cNvPr>
          <p:cNvCxnSpPr/>
          <p:nvPr/>
        </p:nvCxnSpPr>
        <p:spPr>
          <a:xfrm>
            <a:off x="7678835" y="4925871"/>
            <a:ext cx="17780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>
            <a:extLst>
              <a:ext uri="{FF2B5EF4-FFF2-40B4-BE49-F238E27FC236}">
                <a16:creationId xmlns:a16="http://schemas.microsoft.com/office/drawing/2014/main" id="{F1E7709D-E122-4CFE-8543-5FB012F85CF4}"/>
              </a:ext>
            </a:extLst>
          </p:cNvPr>
          <p:cNvSpPr/>
          <p:nvPr/>
        </p:nvSpPr>
        <p:spPr>
          <a:xfrm>
            <a:off x="4884948" y="5171510"/>
            <a:ext cx="2113081" cy="12475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Caso ainda esteja no setor, você pode preencher este formulário e nos encaminhar.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4A838B5A-C4F7-47B3-B96E-698CE8270319}"/>
              </a:ext>
            </a:extLst>
          </p:cNvPr>
          <p:cNvCxnSpPr>
            <a:cxnSpLocks/>
          </p:cNvCxnSpPr>
          <p:nvPr/>
        </p:nvCxnSpPr>
        <p:spPr>
          <a:xfrm>
            <a:off x="5935291" y="4921878"/>
            <a:ext cx="0" cy="230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EC3AC53-8CFC-4C19-A29C-27FB6396EDD1}"/>
              </a:ext>
            </a:extLst>
          </p:cNvPr>
          <p:cNvCxnSpPr>
            <a:cxnSpLocks/>
          </p:cNvCxnSpPr>
          <p:nvPr/>
        </p:nvCxnSpPr>
        <p:spPr>
          <a:xfrm>
            <a:off x="9456835" y="4928789"/>
            <a:ext cx="0" cy="230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F115C63B-A1C5-48A0-A51C-EE2A05D504B3}"/>
              </a:ext>
            </a:extLst>
          </p:cNvPr>
          <p:cNvSpPr/>
          <p:nvPr/>
        </p:nvSpPr>
        <p:spPr>
          <a:xfrm>
            <a:off x="8567835" y="5171510"/>
            <a:ext cx="2113081" cy="12475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Caso não esteja no setor, você deverá solicitar a 2ª via dos seus formulários.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32609678-E294-4B3D-A64C-0D55430B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2299286"/>
            <a:ext cx="1927786" cy="1927786"/>
          </a:xfrm>
          <a:prstGeom prst="rect">
            <a:avLst/>
          </a:prstGeom>
        </p:spPr>
      </p:pic>
      <p:sp>
        <p:nvSpPr>
          <p:cNvPr id="63" name="Balão de Fala: Oval 62">
            <a:extLst>
              <a:ext uri="{FF2B5EF4-FFF2-40B4-BE49-F238E27FC236}">
                <a16:creationId xmlns:a16="http://schemas.microsoft.com/office/drawing/2014/main" id="{FBDCD97F-8B19-4E4B-9114-D9A5BC0E200B}"/>
              </a:ext>
            </a:extLst>
          </p:cNvPr>
          <p:cNvSpPr/>
          <p:nvPr/>
        </p:nvSpPr>
        <p:spPr>
          <a:xfrm rot="1225623">
            <a:off x="1173649" y="1355744"/>
            <a:ext cx="1622026" cy="1372113"/>
          </a:xfrm>
          <a:prstGeom prst="wedgeEllipseCallout">
            <a:avLst/>
          </a:prstGeom>
          <a:solidFill>
            <a:srgbClr val="DE5A00"/>
          </a:solidFill>
          <a:ln w="38100">
            <a:solidFill>
              <a:srgbClr val="EE7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F0D3EF9-DA30-4232-BBF6-73C011A0CFBE}"/>
              </a:ext>
            </a:extLst>
          </p:cNvPr>
          <p:cNvSpPr txBox="1"/>
          <p:nvPr/>
        </p:nvSpPr>
        <p:spPr>
          <a:xfrm>
            <a:off x="1245297" y="1575433"/>
            <a:ext cx="153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DGD fez um breve esquema para te ajudar!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BF853A-CAFE-4A5E-BE58-B0F147716264}"/>
              </a:ext>
            </a:extLst>
          </p:cNvPr>
          <p:cNvSpPr/>
          <p:nvPr/>
        </p:nvSpPr>
        <p:spPr>
          <a:xfrm>
            <a:off x="365760" y="1187143"/>
            <a:ext cx="11430000" cy="5487977"/>
          </a:xfrm>
          <a:prstGeom prst="rect">
            <a:avLst/>
          </a:prstGeom>
          <a:noFill/>
          <a:ln>
            <a:solidFill>
              <a:srgbClr val="EE752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1" y="934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você sabe como proceder caso esteja com a sua </a:t>
            </a:r>
            <a:b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de Desempenho atrasada?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1372500-A445-4982-9CD9-CD4318F50145}"/>
              </a:ext>
            </a:extLst>
          </p:cNvPr>
          <p:cNvSpPr/>
          <p:nvPr/>
        </p:nvSpPr>
        <p:spPr>
          <a:xfrm>
            <a:off x="3582503" y="3864803"/>
            <a:ext cx="426720" cy="497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EA339E-3460-494C-9244-BDF45599B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" y="3320305"/>
            <a:ext cx="1931174" cy="1931174"/>
          </a:xfrm>
          <a:prstGeom prst="rect">
            <a:avLst/>
          </a:prstGeom>
        </p:spPr>
      </p:pic>
      <p:sp>
        <p:nvSpPr>
          <p:cNvPr id="27" name="Balão de Fala: Oval 26">
            <a:extLst>
              <a:ext uri="{FF2B5EF4-FFF2-40B4-BE49-F238E27FC236}">
                <a16:creationId xmlns:a16="http://schemas.microsoft.com/office/drawing/2014/main" id="{F6E96E4B-F2AA-4FD6-9058-76D7ADD834B9}"/>
              </a:ext>
            </a:extLst>
          </p:cNvPr>
          <p:cNvSpPr/>
          <p:nvPr/>
        </p:nvSpPr>
        <p:spPr>
          <a:xfrm rot="558271">
            <a:off x="789139" y="1724411"/>
            <a:ext cx="2728526" cy="179865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2147CC-8AE6-4AEE-BE6A-78241B80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503" y="2182801"/>
            <a:ext cx="3705793" cy="26978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DE8CBB6-7B5C-4E65-8678-48279B3C705D}"/>
              </a:ext>
            </a:extLst>
          </p:cNvPr>
          <p:cNvSpPr txBox="1"/>
          <p:nvPr/>
        </p:nvSpPr>
        <p:spPr>
          <a:xfrm>
            <a:off x="813547" y="2066029"/>
            <a:ext cx="26234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Como eu abro o processo de Regularização de Pendências e como solicito a 2ª via dos meus formulários?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E4F121-5B38-41C1-839A-4C5D47FD802D}"/>
              </a:ext>
            </a:extLst>
          </p:cNvPr>
          <p:cNvSpPr txBox="1"/>
          <p:nvPr/>
        </p:nvSpPr>
        <p:spPr>
          <a:xfrm>
            <a:off x="4080743" y="3180858"/>
            <a:ext cx="170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Basta utilizar o SEI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92F0441-C2A2-4C1B-9AD7-A962693F3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81" y="1444547"/>
            <a:ext cx="4502814" cy="440761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AD644CA-58AB-45DC-97FD-9E50A52051CE}"/>
              </a:ext>
            </a:extLst>
          </p:cNvPr>
          <p:cNvSpPr/>
          <p:nvPr/>
        </p:nvSpPr>
        <p:spPr>
          <a:xfrm>
            <a:off x="7518089" y="1561958"/>
            <a:ext cx="4237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26/06/2020, 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as solicitações de regularização de pendência e 2ª via </a:t>
            </a:r>
            <a:r>
              <a:rPr lang="pt-BR" sz="1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foram incluídas no SEI. Para realizá-las, você precisa abrir o processo de Regularização de Pendências de Avaliação de Desempenho e escolher a opção adequada ao seu caso.</a:t>
            </a:r>
          </a:p>
          <a:p>
            <a:pPr algn="just">
              <a:spcAft>
                <a:spcPts val="400"/>
              </a:spcAft>
            </a:pPr>
            <a:r>
              <a:rPr lang="pt-BR" sz="1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importante lembrar sobre dois pontos: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icam excluídos de abrir o processo, os servidores em final de carreira e os servidores em estágio probatório, que estiverem realizando a 1ª e a 3ª avaliação.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solicitação de 2ª via, sem exceção, estará incluída dentro do processo de Regularização de Pendências de Avaliação de Desempenho no SEI.</a:t>
            </a: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oogle Shape;380;p11">
            <a:extLst>
              <a:ext uri="{FF2B5EF4-FFF2-40B4-BE49-F238E27FC236}">
                <a16:creationId xmlns:a16="http://schemas.microsoft.com/office/drawing/2014/main" id="{1E130D42-3BD2-406C-BD9E-C3DD8867664A}"/>
              </a:ext>
            </a:extLst>
          </p:cNvPr>
          <p:cNvSpPr/>
          <p:nvPr/>
        </p:nvSpPr>
        <p:spPr>
          <a:xfrm>
            <a:off x="3400474" y="5778298"/>
            <a:ext cx="3465229" cy="891044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Fique atento ao preenchimento do requerimento no SEI!</a:t>
            </a:r>
            <a:endParaRPr sz="18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237083C-BE67-4CC1-83E1-76C5FD841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6739">
            <a:off x="2390102" y="5833147"/>
            <a:ext cx="852800" cy="8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303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Wingdings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224</cp:revision>
  <dcterms:created xsi:type="dcterms:W3CDTF">2020-03-16T18:32:11Z</dcterms:created>
  <dcterms:modified xsi:type="dcterms:W3CDTF">2020-07-14T21:57:53Z</dcterms:modified>
</cp:coreProperties>
</file>