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92" r:id="rId3"/>
    <p:sldId id="28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2" roundtripDataSignature="AMtx7mi/jB/uLuustjN6ihaFd0rsSDar3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yss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66"/>
    <a:srgbClr val="FF5050"/>
    <a:srgbClr val="CFB917"/>
    <a:srgbClr val="FF8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440" autoAdjust="0"/>
  </p:normalViewPr>
  <p:slideViewPr>
    <p:cSldViewPr snapToGrid="0">
      <p:cViewPr varScale="1">
        <p:scale>
          <a:sx n="63" d="100"/>
          <a:sy n="63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200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54" y="471116"/>
            <a:ext cx="958850" cy="108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7028" y="852880"/>
            <a:ext cx="1852613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1991" y="899061"/>
            <a:ext cx="1431925" cy="48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3544" y="852880"/>
            <a:ext cx="3037159" cy="531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3048000" y="1705627"/>
            <a:ext cx="620173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Fluminense</a:t>
            </a:r>
            <a:b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Pró-reitoria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Gestão de Pessoas </a:t>
            </a:r>
            <a:b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Coordenação de Pessoal Técnico-Administrativo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Divisão de Gestão de Desempenho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441679" y="4394702"/>
            <a:ext cx="9346971" cy="1422056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60686" y="4593963"/>
            <a:ext cx="886968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Informativos sobre Avaliação de Desempenho dos servidores técnico-administrativos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4;p3">
            <a:extLst>
              <a:ext uri="{FF2B5EF4-FFF2-40B4-BE49-F238E27FC236}">
                <a16:creationId xmlns:a16="http://schemas.microsoft.com/office/drawing/2014/main" id="{3E64CE81-71F9-44F9-B0E2-897369FC353C}"/>
              </a:ext>
            </a:extLst>
          </p:cNvPr>
          <p:cNvSpPr/>
          <p:nvPr/>
        </p:nvSpPr>
        <p:spPr>
          <a:xfrm>
            <a:off x="-1" y="0"/>
            <a:ext cx="12192000" cy="1093726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05CD71-2638-4750-9A82-86EC37489430}"/>
              </a:ext>
            </a:extLst>
          </p:cNvPr>
          <p:cNvSpPr txBox="1"/>
          <p:nvPr/>
        </p:nvSpPr>
        <p:spPr>
          <a:xfrm>
            <a:off x="10157" y="95841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Servidor, fique atento! </a:t>
            </a:r>
          </a:p>
          <a:p>
            <a:pPr lvl="2"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 não entrega de seu formulário de Avaliação de Desempenho pode: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99A4B16D-4FE7-4F98-8A37-B4208FE41DF4}"/>
              </a:ext>
            </a:extLst>
          </p:cNvPr>
          <p:cNvSpPr/>
          <p:nvPr/>
        </p:nvSpPr>
        <p:spPr>
          <a:xfrm>
            <a:off x="2082800" y="6394241"/>
            <a:ext cx="8341360" cy="354471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0A1486F-AE9A-4709-AEE0-1CF2A0970889}"/>
              </a:ext>
            </a:extLst>
          </p:cNvPr>
          <p:cNvSpPr/>
          <p:nvPr/>
        </p:nvSpPr>
        <p:spPr>
          <a:xfrm>
            <a:off x="450961" y="2776231"/>
            <a:ext cx="3437657" cy="156415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B2BC072-1204-4344-8D2F-C728DDAB1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962" y="4651551"/>
            <a:ext cx="2589528" cy="15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DF0D3A9-CBE4-46D2-BE28-32719F857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312" y="4651551"/>
            <a:ext cx="2678106" cy="1625798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9AF353BE-93C0-4A3C-85E5-B47F96559F94}"/>
              </a:ext>
            </a:extLst>
          </p:cNvPr>
          <p:cNvSpPr txBox="1"/>
          <p:nvPr/>
        </p:nvSpPr>
        <p:spPr>
          <a:xfrm>
            <a:off x="482594" y="2791190"/>
            <a:ext cx="337193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A sua concessão da progressão por mérito profissional na vigência correta;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A homologação do resultado do estágio probatório;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78C12EB-CD67-4438-8F87-2944049F3543}"/>
              </a:ext>
            </a:extLst>
          </p:cNvPr>
          <p:cNvSpPr txBox="1"/>
          <p:nvPr/>
        </p:nvSpPr>
        <p:spPr>
          <a:xfrm>
            <a:off x="4362815" y="3037289"/>
            <a:ext cx="37031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A concessão do Programa de Auxílio-Qualificação da UFF (PQUFF);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A concessão da licença capacitação e do afastamento para mestrado/doutorado;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247CEFF2-64AD-47B8-8837-C7F172697CE6}"/>
              </a:ext>
            </a:extLst>
          </p:cNvPr>
          <p:cNvSpPr/>
          <p:nvPr/>
        </p:nvSpPr>
        <p:spPr>
          <a:xfrm>
            <a:off x="8460329" y="3606051"/>
            <a:ext cx="3086795" cy="979959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97B5EDD-777F-4873-9C47-B635541A50B3}"/>
              </a:ext>
            </a:extLst>
          </p:cNvPr>
          <p:cNvSpPr/>
          <p:nvPr/>
        </p:nvSpPr>
        <p:spPr>
          <a:xfrm>
            <a:off x="8889207" y="3568326"/>
            <a:ext cx="220549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A redistribuição;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A remoção;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A Aposentadoria.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98AE61-9274-4C38-AAFE-40EB3E9BFE22}"/>
              </a:ext>
            </a:extLst>
          </p:cNvPr>
          <p:cNvSpPr/>
          <p:nvPr/>
        </p:nvSpPr>
        <p:spPr>
          <a:xfrm>
            <a:off x="2240280" y="6381597"/>
            <a:ext cx="8026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latin typeface="Calibri" panose="020F0502020204030204" pitchFamily="34" charset="0"/>
              </a:rPr>
              <a:t>Fique de olho nos prazos de entrega do seu formulário de Avaliação de Desempenho!</a:t>
            </a:r>
            <a:endParaRPr lang="pt-BR" sz="1700" b="1" dirty="0">
              <a:solidFill>
                <a:srgbClr val="222222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B0214E9-653C-4D20-99E9-72CF4DCBD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90" y="4442021"/>
            <a:ext cx="2751620" cy="1753463"/>
          </a:xfrm>
          <a:prstGeom prst="rect">
            <a:avLst/>
          </a:prstGeom>
        </p:spPr>
      </p:pic>
      <p:pic>
        <p:nvPicPr>
          <p:cNvPr id="24" name="Google Shape;382;p11">
            <a:extLst>
              <a:ext uri="{FF2B5EF4-FFF2-40B4-BE49-F238E27FC236}">
                <a16:creationId xmlns:a16="http://schemas.microsoft.com/office/drawing/2014/main" id="{61B72BAD-B684-4D15-ABCE-E502C7870B4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92465" y="6302201"/>
            <a:ext cx="543015" cy="5182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08C4EE50-2048-468F-B7BB-373DA8A78701}"/>
              </a:ext>
            </a:extLst>
          </p:cNvPr>
          <p:cNvSpPr/>
          <p:nvPr/>
        </p:nvSpPr>
        <p:spPr>
          <a:xfrm>
            <a:off x="1493520" y="1253845"/>
            <a:ext cx="6567082" cy="931768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960ACF1-AF94-4026-B40A-800B137CEF14}"/>
              </a:ext>
            </a:extLst>
          </p:cNvPr>
          <p:cNvSpPr/>
          <p:nvPr/>
        </p:nvSpPr>
        <p:spPr>
          <a:xfrm>
            <a:off x="1493520" y="1403196"/>
            <a:ext cx="6567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Reduzir as oportunidades para ações institucionais voltadas ao aperfeiçoamento dos processos de trabalho.</a:t>
            </a:r>
            <a:endParaRPr lang="pt-B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2A48F9-A2C9-49C4-8FE0-926DDE31E2A9}"/>
              </a:ext>
            </a:extLst>
          </p:cNvPr>
          <p:cNvSpPr txBox="1"/>
          <p:nvPr/>
        </p:nvSpPr>
        <p:spPr>
          <a:xfrm>
            <a:off x="3199153" y="2317484"/>
            <a:ext cx="19518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>
                <a:latin typeface="Calibri" panose="020F0502020204030204" pitchFamily="34" charset="0"/>
                <a:cs typeface="Calibri" panose="020F0502020204030204" pitchFamily="34" charset="0"/>
              </a:rPr>
              <a:t>E ainda inviabilizar: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657971F-1BBB-4DD5-B520-3B8BD0802917}"/>
              </a:ext>
            </a:extLst>
          </p:cNvPr>
          <p:cNvSpPr/>
          <p:nvPr/>
        </p:nvSpPr>
        <p:spPr>
          <a:xfrm>
            <a:off x="4296501" y="3021309"/>
            <a:ext cx="3764101" cy="1554273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F1A3911-2A73-487A-80C0-B9DBF7C07C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5385" y="1183421"/>
            <a:ext cx="3244419" cy="22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2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6321027" y="1724239"/>
            <a:ext cx="501874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Esses dados são o resultado do trabalho da DGD ao longo do ano de 2019.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pt-BR"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11" descr="LOGO_AVALIACAO DE DESEMPENHO_TES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764" y="1547542"/>
            <a:ext cx="5179236" cy="360739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"/>
          <p:cNvSpPr/>
          <p:nvPr/>
        </p:nvSpPr>
        <p:spPr>
          <a:xfrm rot="-536405">
            <a:off x="7019796" y="4241356"/>
            <a:ext cx="4293409" cy="1269711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 txBox="1"/>
          <p:nvPr/>
        </p:nvSpPr>
        <p:spPr>
          <a:xfrm rot="-549324">
            <a:off x="7033750" y="4532901"/>
            <a:ext cx="42885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Fiquem por dentro dos próximos informativos da DGD!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67455">
            <a:off x="8298745" y="3046563"/>
            <a:ext cx="921066" cy="92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155</Words>
  <Application>Microsoft Office PowerPoint</Application>
  <PresentationFormat>Widescreen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Calibri</vt:lpstr>
      <vt:lpstr>Wingdings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Louise Cordeiro</dc:creator>
  <cp:lastModifiedBy>Laryssa</cp:lastModifiedBy>
  <cp:revision>192</cp:revision>
  <dcterms:created xsi:type="dcterms:W3CDTF">2020-03-16T18:32:11Z</dcterms:created>
  <dcterms:modified xsi:type="dcterms:W3CDTF">2020-07-10T20:06:19Z</dcterms:modified>
</cp:coreProperties>
</file>