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94" r:id="rId3"/>
    <p:sldId id="282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2" roundtripDataSignature="AMtx7mi/jB/uLuustjN6ihaFd0rsSDar3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ryss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3366"/>
    <a:srgbClr val="FF5050"/>
    <a:srgbClr val="CFB917"/>
    <a:srgbClr val="FF8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3440" autoAdjust="0"/>
  </p:normalViewPr>
  <p:slideViewPr>
    <p:cSldViewPr snapToGrid="0">
      <p:cViewPr varScale="1">
        <p:scale>
          <a:sx n="63" d="100"/>
          <a:sy n="63" d="100"/>
        </p:scale>
        <p:origin x="7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slide" Target="slides/slide2.xml"/><Relationship Id="rId42" Type="http://customschemas.google.com/relationships/presentationmetadata" Target="metadata"/><Relationship Id="rId47" Type="http://schemas.openxmlformats.org/officeDocument/2006/relationships/tableStyles" Target="tableStyles.xml"/><Relationship Id="rId7" Type="http://schemas.openxmlformats.org/officeDocument/2006/relationships/font" Target="fonts/font2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45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26774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54" y="471116"/>
            <a:ext cx="958850" cy="10890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7028" y="852880"/>
            <a:ext cx="1852613" cy="50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1991" y="899061"/>
            <a:ext cx="1431925" cy="4857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93544" y="852880"/>
            <a:ext cx="3037159" cy="5319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3048000" y="1705627"/>
            <a:ext cx="620173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Universidade Federal Fluminense</a:t>
            </a:r>
            <a:b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Pró-reitoria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Gestão de Pessoas </a:t>
            </a:r>
            <a:b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Coordenação de Pessoal Técnico-Administrativo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Divisão de Gestão de Desempenho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0" y="2"/>
            <a:ext cx="12192000" cy="3602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 rot="5400000">
            <a:off x="-3238501" y="3238498"/>
            <a:ext cx="6858002" cy="3810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 rot="5400000">
            <a:off x="8581010" y="3238500"/>
            <a:ext cx="6840980" cy="3810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441679" y="4394702"/>
            <a:ext cx="9346971" cy="1422056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660686" y="4593963"/>
            <a:ext cx="886968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3200"/>
            </a:pPr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Informativos sobre Avaliação de Desempenho dos servidores técnico-administrativos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0" y="6518973"/>
            <a:ext cx="12192000" cy="3602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>
            <a:extLst>
              <a:ext uri="{FF2B5EF4-FFF2-40B4-BE49-F238E27FC236}">
                <a16:creationId xmlns:a16="http://schemas.microsoft.com/office/drawing/2014/main" id="{1446C5BC-A786-4AD8-9078-28364B9C3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4002" y="4196186"/>
            <a:ext cx="841670" cy="1046480"/>
          </a:xfrm>
          <a:prstGeom prst="rect">
            <a:avLst/>
          </a:prstGeom>
        </p:spPr>
      </p:pic>
      <p:sp>
        <p:nvSpPr>
          <p:cNvPr id="13" name="Google Shape;114;p3">
            <a:extLst>
              <a:ext uri="{FF2B5EF4-FFF2-40B4-BE49-F238E27FC236}">
                <a16:creationId xmlns:a16="http://schemas.microsoft.com/office/drawing/2014/main" id="{3E64CE81-71F9-44F9-B0E2-897369FC353C}"/>
              </a:ext>
            </a:extLst>
          </p:cNvPr>
          <p:cNvSpPr/>
          <p:nvPr/>
        </p:nvSpPr>
        <p:spPr>
          <a:xfrm>
            <a:off x="-1" y="0"/>
            <a:ext cx="12192000" cy="1093726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605CD71-2638-4750-9A82-86EC37489430}"/>
              </a:ext>
            </a:extLst>
          </p:cNvPr>
          <p:cNvSpPr txBox="1"/>
          <p:nvPr/>
        </p:nvSpPr>
        <p:spPr>
          <a:xfrm>
            <a:off x="3109" y="161174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Servidor, você sabia que quando o seu formulário de Avaliação de Desempenho não está corretamente preenchido, a DGD o devolve para que as pendências sejam sanadas?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1372500-A445-4982-9CD9-CD4318F50145}"/>
              </a:ext>
            </a:extLst>
          </p:cNvPr>
          <p:cNvSpPr/>
          <p:nvPr/>
        </p:nvSpPr>
        <p:spPr>
          <a:xfrm>
            <a:off x="3582503" y="3864803"/>
            <a:ext cx="426720" cy="4978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C0A1486F-AE9A-4709-AEE0-1CF2A0970889}"/>
              </a:ext>
            </a:extLst>
          </p:cNvPr>
          <p:cNvSpPr/>
          <p:nvPr/>
        </p:nvSpPr>
        <p:spPr>
          <a:xfrm>
            <a:off x="154670" y="1224570"/>
            <a:ext cx="6496578" cy="5472256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13A1081C-F330-402F-BD8B-C04D65BA9B83}"/>
              </a:ext>
            </a:extLst>
          </p:cNvPr>
          <p:cNvSpPr txBox="1"/>
          <p:nvPr/>
        </p:nvSpPr>
        <p:spPr>
          <a:xfrm>
            <a:off x="310918" y="1503449"/>
            <a:ext cx="3495040" cy="1290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9AF353BE-93C0-4A3C-85E5-B47F96559F94}"/>
              </a:ext>
            </a:extLst>
          </p:cNvPr>
          <p:cNvSpPr txBox="1"/>
          <p:nvPr/>
        </p:nvSpPr>
        <p:spPr>
          <a:xfrm>
            <a:off x="245030" y="1381343"/>
            <a:ext cx="4849388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700" dirty="0">
                <a:latin typeface="Calibri" panose="020F0502020204030204" pitchFamily="34" charset="0"/>
                <a:cs typeface="Calibri" panose="020F0502020204030204" pitchFamily="34" charset="0"/>
              </a:rPr>
              <a:t>Veja quais são os principais motivos para devolução:</a:t>
            </a:r>
          </a:p>
          <a:p>
            <a:pPr algn="just"/>
            <a:r>
              <a:rPr lang="pt-BR" sz="17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285750" indent="-28575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700" dirty="0">
                <a:latin typeface="Calibri" panose="020F0502020204030204" pitchFamily="34" charset="0"/>
                <a:cs typeface="Calibri" panose="020F0502020204030204" pitchFamily="34" charset="0"/>
              </a:rPr>
              <a:t>Falta de preenchimento de alguma nota;</a:t>
            </a:r>
          </a:p>
          <a:p>
            <a:pPr marL="285750" indent="-28575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pt-BR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700" dirty="0">
                <a:latin typeface="Calibri" panose="020F0502020204030204" pitchFamily="34" charset="0"/>
                <a:cs typeface="Calibri" panose="020F0502020204030204" pitchFamily="34" charset="0"/>
              </a:rPr>
              <a:t>Falta de rubricas do avaliador e do avaliado em eventuais rasuras;</a:t>
            </a:r>
          </a:p>
          <a:p>
            <a:pPr algn="just">
              <a:buClr>
                <a:schemeClr val="accent5">
                  <a:lumMod val="50000"/>
                </a:schemeClr>
              </a:buClr>
            </a:pPr>
            <a:endParaRPr lang="pt-BR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700" dirty="0">
                <a:latin typeface="Calibri" panose="020F0502020204030204" pitchFamily="34" charset="0"/>
                <a:cs typeface="Calibri" panose="020F0502020204030204" pitchFamily="34" charset="0"/>
              </a:rPr>
              <a:t>Falta de justificativas para nota igual a 10 e/ou igual ou inferior a 6, tanto na autoavaliação, quanto na avaliação da chefia;</a:t>
            </a:r>
          </a:p>
          <a:p>
            <a:pPr algn="just">
              <a:buClr>
                <a:schemeClr val="accent5">
                  <a:lumMod val="50000"/>
                </a:schemeClr>
              </a:buClr>
            </a:pPr>
            <a:endParaRPr lang="pt-BR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700" dirty="0">
                <a:latin typeface="Calibri" panose="020F0502020204030204" pitchFamily="34" charset="0"/>
                <a:cs typeface="Calibri" panose="020F0502020204030204" pitchFamily="34" charset="0"/>
              </a:rPr>
              <a:t>Falta de assinaturas com a devida identificação (carimbo ou nome completo legível, função e matrícula SIAPE);</a:t>
            </a:r>
          </a:p>
          <a:p>
            <a:pPr algn="just">
              <a:buClr>
                <a:schemeClr val="accent5">
                  <a:lumMod val="50000"/>
                </a:schemeClr>
              </a:buClr>
            </a:pPr>
            <a:endParaRPr lang="pt-BR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700" dirty="0">
                <a:latin typeface="Calibri" panose="020F0502020204030204" pitchFamily="34" charset="0"/>
                <a:cs typeface="Calibri" panose="020F0502020204030204" pitchFamily="34" charset="0"/>
              </a:rPr>
              <a:t>Falta de data nas assinaturas.</a:t>
            </a:r>
          </a:p>
          <a:p>
            <a:pPr algn="just"/>
            <a:r>
              <a:rPr lang="pt-BR" sz="17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3C52C93-4402-4963-9E86-8D36C32844D8}"/>
              </a:ext>
            </a:extLst>
          </p:cNvPr>
          <p:cNvSpPr txBox="1"/>
          <p:nvPr/>
        </p:nvSpPr>
        <p:spPr>
          <a:xfrm>
            <a:off x="6949440" y="1254900"/>
            <a:ext cx="500888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700" dirty="0">
                <a:latin typeface="Calibri" panose="020F0502020204030204" pitchFamily="34" charset="0"/>
                <a:cs typeface="Calibri" panose="020F0502020204030204" pitchFamily="34" charset="0"/>
              </a:rPr>
              <a:t>Além disso, alguns formulários também são devolvidos por se enquadrarem em situação de regularização de pendências, com atraso superior a 120 dias. Neste caso, é necessária a abertura do processo “Regularização de Pendências de Avaliação de Desempenho”, no SEI.</a:t>
            </a:r>
          </a:p>
          <a:p>
            <a:pPr algn="just"/>
            <a:r>
              <a:rPr lang="pt-BR" sz="17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just"/>
            <a:r>
              <a:rPr lang="pt-BR" sz="1700" dirty="0">
                <a:latin typeface="Calibri" panose="020F0502020204030204" pitchFamily="34" charset="0"/>
                <a:cs typeface="Calibri" panose="020F0502020204030204" pitchFamily="34" charset="0"/>
              </a:rPr>
              <a:t>Outro motivo de devolução é a antecipação da entrega do formulário de avaliação de desempenho, suprimindo desta avaliação um período em que fatos relevantes podem vir a ocorrer. Servidor, fique de olho na data estipulada pela DGD! </a:t>
            </a:r>
          </a:p>
          <a:p>
            <a:pPr algn="just"/>
            <a:r>
              <a:rPr lang="pt-BR" dirty="0"/>
              <a:t> </a:t>
            </a:r>
          </a:p>
          <a:p>
            <a:pPr algn="just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E2F671C-45C3-48C9-B514-5E3068ECC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271" y="3133228"/>
            <a:ext cx="1141115" cy="1141115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9778D399-6B65-4759-BD19-85C29F61B8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951" y="1787301"/>
            <a:ext cx="1366834" cy="129930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D744AB0F-84C9-4299-A00F-3DA743ADA4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217352" y="4380405"/>
            <a:ext cx="1264334" cy="1141115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02A6CE61-587B-4B87-BD11-6B9AAC0C76D5}"/>
              </a:ext>
            </a:extLst>
          </p:cNvPr>
          <p:cNvSpPr txBox="1"/>
          <p:nvPr/>
        </p:nvSpPr>
        <p:spPr>
          <a:xfrm>
            <a:off x="154671" y="5974160"/>
            <a:ext cx="6496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b="1" dirty="0">
                <a:latin typeface="Calibri" panose="020F0502020204030204" pitchFamily="34" charset="0"/>
                <a:cs typeface="Calibri" panose="020F0502020204030204" pitchFamily="34" charset="0"/>
              </a:rPr>
              <a:t>Todos estes campos devem estar devidamente preenchidos. </a:t>
            </a:r>
          </a:p>
          <a:p>
            <a:pPr algn="ctr"/>
            <a:r>
              <a:rPr lang="pt-BR" sz="1700" b="1" dirty="0">
                <a:latin typeface="Calibri" panose="020F0502020204030204" pitchFamily="34" charset="0"/>
                <a:cs typeface="Calibri" panose="020F0502020204030204" pitchFamily="34" charset="0"/>
              </a:rPr>
              <a:t>Não esqueça!</a:t>
            </a:r>
          </a:p>
          <a:p>
            <a:endParaRPr lang="pt-BR" dirty="0"/>
          </a:p>
        </p:txBody>
      </p:sp>
      <p:sp>
        <p:nvSpPr>
          <p:cNvPr id="26" name="Google Shape;380;p11">
            <a:extLst>
              <a:ext uri="{FF2B5EF4-FFF2-40B4-BE49-F238E27FC236}">
                <a16:creationId xmlns:a16="http://schemas.microsoft.com/office/drawing/2014/main" id="{410BF078-E640-4674-92AB-5D6483A94850}"/>
              </a:ext>
            </a:extLst>
          </p:cNvPr>
          <p:cNvSpPr/>
          <p:nvPr/>
        </p:nvSpPr>
        <p:spPr>
          <a:xfrm>
            <a:off x="7197765" y="5521520"/>
            <a:ext cx="4551680" cy="1132168"/>
          </a:xfrm>
          <a:prstGeom prst="bevel">
            <a:avLst>
              <a:gd name="adj" fmla="val 12500"/>
            </a:avLst>
          </a:prstGeom>
          <a:solidFill>
            <a:schemeClr val="lt1"/>
          </a:solidFill>
          <a:ln w="38100" cap="flat" cmpd="sng">
            <a:solidFill>
              <a:srgbClr val="F0664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700" b="1" dirty="0">
                <a:latin typeface="Calibri" panose="020F0502020204030204" pitchFamily="34" charset="0"/>
                <a:cs typeface="Calibri" panose="020F0502020204030204" pitchFamily="34" charset="0"/>
              </a:rPr>
              <a:t>Servidor, fique atento ao preenchimento e aos prazos de entrega de seu formulário de Avaliação de Desempenho!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34F1DAD5-E0FB-4CFD-8812-9F0D0A5095AA}"/>
              </a:ext>
            </a:extLst>
          </p:cNvPr>
          <p:cNvSpPr/>
          <p:nvPr/>
        </p:nvSpPr>
        <p:spPr>
          <a:xfrm>
            <a:off x="6949440" y="1234731"/>
            <a:ext cx="5048330" cy="3957029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7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1"/>
          <p:cNvSpPr/>
          <p:nvPr/>
        </p:nvSpPr>
        <p:spPr>
          <a:xfrm>
            <a:off x="0" y="2"/>
            <a:ext cx="12192000" cy="3602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1"/>
          <p:cNvSpPr/>
          <p:nvPr/>
        </p:nvSpPr>
        <p:spPr>
          <a:xfrm rot="5400000">
            <a:off x="-3238501" y="3238498"/>
            <a:ext cx="6858002" cy="3810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1"/>
          <p:cNvSpPr/>
          <p:nvPr/>
        </p:nvSpPr>
        <p:spPr>
          <a:xfrm rot="5400000">
            <a:off x="8581010" y="3238500"/>
            <a:ext cx="6840980" cy="3810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0" y="6518973"/>
            <a:ext cx="12192000" cy="3602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6321027" y="1724239"/>
            <a:ext cx="5018742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Esses dados são o resultado do trabalho da DGD ao longo do ano de 2019.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pt-BR" sz="22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p11" descr="LOGO_AVALIACAO DE DESEMPENHO_TES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6764" y="1547542"/>
            <a:ext cx="5179236" cy="3607394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1"/>
          <p:cNvSpPr/>
          <p:nvPr/>
        </p:nvSpPr>
        <p:spPr>
          <a:xfrm rot="-536405">
            <a:off x="7019796" y="4241356"/>
            <a:ext cx="4293409" cy="1269711"/>
          </a:xfrm>
          <a:prstGeom prst="bevel">
            <a:avLst>
              <a:gd name="adj" fmla="val 12500"/>
            </a:avLst>
          </a:prstGeom>
          <a:solidFill>
            <a:schemeClr val="lt1"/>
          </a:solidFill>
          <a:ln w="38100" cap="flat" cmpd="sng">
            <a:solidFill>
              <a:srgbClr val="F0664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1"/>
          <p:cNvSpPr txBox="1"/>
          <p:nvPr/>
        </p:nvSpPr>
        <p:spPr>
          <a:xfrm rot="-549324">
            <a:off x="7033750" y="4532901"/>
            <a:ext cx="428853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Fiquem por dentro dos próximos informativos da DGD!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67455">
            <a:off x="8298745" y="3046563"/>
            <a:ext cx="921066" cy="921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282</Words>
  <Application>Microsoft Office PowerPoint</Application>
  <PresentationFormat>Widescreen</PresentationFormat>
  <Paragraphs>25</Paragraphs>
  <Slides>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Calibri</vt:lpstr>
      <vt:lpstr>Wingdings</vt:lpstr>
      <vt:lpstr>Arial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Louise Cordeiro</dc:creator>
  <cp:lastModifiedBy>Laryssa</cp:lastModifiedBy>
  <cp:revision>199</cp:revision>
  <dcterms:created xsi:type="dcterms:W3CDTF">2020-03-16T18:32:11Z</dcterms:created>
  <dcterms:modified xsi:type="dcterms:W3CDTF">2020-07-10T20:16:23Z</dcterms:modified>
</cp:coreProperties>
</file>